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780"/>
  </p:normalViewPr>
  <p:slideViewPr>
    <p:cSldViewPr snapToGrid="0" snapToObjects="1">
      <p:cViewPr varScale="1">
        <p:scale>
          <a:sx n="102" d="100"/>
          <a:sy n="102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F4CD8-8FE3-454A-BA51-C149EF319B4D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3273-FD96-1D40-9E11-3E1DB9FAD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6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33273-FD96-1D40-9E11-3E1DB9FAD4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0742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2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4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5557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2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536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713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7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illd2@leonschool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23BBB4-0956-1A48-8C64-EE4D613AFA00}"/>
              </a:ext>
            </a:extLst>
          </p:cNvPr>
          <p:cNvSpPr/>
          <p:nvPr/>
        </p:nvSpPr>
        <p:spPr>
          <a:xfrm>
            <a:off x="137786" y="0"/>
            <a:ext cx="5824603" cy="7014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WELCOME TO COMPREHENSIVE SCIENCE 3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FB872B-BB46-3549-B33C-D567232DC432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#4 APRIL 20 - 24, 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C9FD6-407B-2D4D-BCA1-9D3D11D1BC24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/>
              <a:t>Learning Goal for the Week</a:t>
            </a:r>
            <a:r>
              <a:rPr lang="en-US" sz="1600" dirty="0"/>
              <a:t>: Students will be able to (1) classify and compare substances on the basis of characteristic physical and chemical properties (2) differentiate between physical and chemical changes,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7FE48B2-2415-3C40-A91C-578B18DB868A}"/>
              </a:ext>
            </a:extLst>
          </p:cNvPr>
          <p:cNvSpPr/>
          <p:nvPr/>
        </p:nvSpPr>
        <p:spPr>
          <a:xfrm>
            <a:off x="10070926" y="31315"/>
            <a:ext cx="1991638" cy="19039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/>
                </a:solidFill>
              </a:rPr>
              <a:t>RAA MIDDLE SCHOOL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B1C7FE-E824-D245-BF61-CF715A0254C8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Assignment Schedule for This Week </a:t>
            </a:r>
            <a:r>
              <a:rPr lang="en-US" u="sng"/>
              <a:t>on Teams</a:t>
            </a:r>
            <a:endParaRPr lang="en-US" u="sng" dirty="0"/>
          </a:p>
          <a:p>
            <a:r>
              <a:rPr lang="en-US" dirty="0"/>
              <a:t>M: Read emails and announcement/procedures for the week assignment</a:t>
            </a:r>
          </a:p>
          <a:p>
            <a:r>
              <a:rPr lang="en-US" dirty="0"/>
              <a:t>T: View videos posted on Teams</a:t>
            </a:r>
          </a:p>
          <a:p>
            <a:r>
              <a:rPr lang="en-US" dirty="0"/>
              <a:t>W: Work on Physical/Chemical Properties and Physical/Chemical Changes assignment on Teams</a:t>
            </a:r>
          </a:p>
          <a:p>
            <a:r>
              <a:rPr lang="en-US" dirty="0"/>
              <a:t>R: Continue to work on assignment </a:t>
            </a:r>
          </a:p>
          <a:p>
            <a:r>
              <a:rPr lang="en-US" dirty="0"/>
              <a:t>F: Review assignment, submit in Teams by 3 p.m.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F45A34-1448-5643-960C-D1249563CEF2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5C1A83-60D1-294D-B115-3F780A6EF8A7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6B6597-E9EC-B442-A685-38B9804AADB0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– 81010@8d4eb9gabg</a:t>
            </a:r>
          </a:p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– 81010@3kfaba839a</a:t>
            </a:r>
          </a:p>
          <a:p>
            <a:pPr algn="ctr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– 81010@ggk8f4ge62</a:t>
            </a:r>
          </a:p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– 81010@8k33afh343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DF3EAE-29AF-974C-9C63-E16E47F1D3CA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You will be able to access week 4 assignment in Teams under the “Assignment” tab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9AD6C7-69D8-3548-94A4-95362A6ED791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29C61D-D3B2-9F47-A61F-4E14B53B6845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7E459C-E7B4-E143-8BD8-6BEC1205B205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DDCBBBA-BF44-C645-AE10-DD623C7049B9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AA3121-0A7A-8742-8D0F-816996B8EB4B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4924DE-8BAC-9E40-A28D-B465FE298085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2EEAE2-4802-BD4D-8375-C5AD99F62314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READ YOUR EMAILS!!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4162BE3-0416-8541-984E-A204212C1033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98EC74-7AC7-B542-BEE7-42AC2686F233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DF967FD-09AE-7E45-BE02-EFBA1C01E9E5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687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1837</TotalTime>
  <Words>227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25</cp:revision>
  <dcterms:created xsi:type="dcterms:W3CDTF">2020-04-12T03:02:44Z</dcterms:created>
  <dcterms:modified xsi:type="dcterms:W3CDTF">2020-04-20T05:18:22Z</dcterms:modified>
</cp:coreProperties>
</file>